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Қашқадарё вилоятиинг  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Китоб тумани жуда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катта туризм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имкониятига эга.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Хозирги кунда  туманда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142 ўринли 3 та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меҳмонхона, 526 ўринли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12 та оилавий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меҳмонхона уйлари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фаолият юритмоқда.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Ушбу лойиха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ташаббускори хам 2,9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млрд.сўм эвазига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туманда янги “Дам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олиш маскани” ташкил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этиб, 1 йилда ўртача –       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3 600 кишига хизмат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кўрсатишни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мақсад қилган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900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9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Дам олиш маскани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Дам олиш маскани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43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3.7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02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38.7%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1015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2,0 млрд.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жихозлаш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91" name="Рисунок 90"/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1" r="21002"/>
          <a:stretch/>
        </p:blipFill>
        <p:spPr>
          <a:xfrm>
            <a:off x="5442270" y="2414542"/>
            <a:ext cx="1531489" cy="12980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1"/>
          <a:srcRect l="7174" t="8963" r="3637" b="8226"/>
          <a:stretch/>
        </p:blipFill>
        <p:spPr>
          <a:xfrm>
            <a:off x="3526989" y="1541560"/>
            <a:ext cx="1611650" cy="12727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16927"/>
            <a:ext cx="1603457" cy="12839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32" y="4491051"/>
            <a:ext cx="2523931" cy="16809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916" y="4621885"/>
            <a:ext cx="2605592" cy="17353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196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2021-08-03T13:36:15Z</dcterms:modified>
</cp:coreProperties>
</file>